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80"/>
  </p:notesMasterIdLst>
  <p:handoutMasterIdLst>
    <p:handoutMasterId r:id="rId81"/>
  </p:handoutMasterIdLst>
  <p:sldIdLst>
    <p:sldId id="347" r:id="rId4"/>
    <p:sldId id="404" r:id="rId5"/>
    <p:sldId id="311" r:id="rId6"/>
    <p:sldId id="312" r:id="rId7"/>
    <p:sldId id="371" r:id="rId8"/>
    <p:sldId id="372" r:id="rId9"/>
    <p:sldId id="291" r:id="rId10"/>
    <p:sldId id="373" r:id="rId11"/>
    <p:sldId id="315" r:id="rId12"/>
    <p:sldId id="301" r:id="rId13"/>
    <p:sldId id="350" r:id="rId14"/>
    <p:sldId id="392" r:id="rId15"/>
    <p:sldId id="353" r:id="rId16"/>
    <p:sldId id="316" r:id="rId17"/>
    <p:sldId id="317" r:id="rId18"/>
    <p:sldId id="374" r:id="rId19"/>
    <p:sldId id="375" r:id="rId20"/>
    <p:sldId id="263" r:id="rId21"/>
    <p:sldId id="293" r:id="rId22"/>
    <p:sldId id="389" r:id="rId23"/>
    <p:sldId id="299" r:id="rId24"/>
    <p:sldId id="314" r:id="rId25"/>
    <p:sldId id="378" r:id="rId26"/>
    <p:sldId id="379" r:id="rId27"/>
    <p:sldId id="323" r:id="rId28"/>
    <p:sldId id="327" r:id="rId29"/>
    <p:sldId id="380" r:id="rId30"/>
    <p:sldId id="325" r:id="rId31"/>
    <p:sldId id="326" r:id="rId32"/>
    <p:sldId id="393" r:id="rId33"/>
    <p:sldId id="396" r:id="rId34"/>
    <p:sldId id="321" r:id="rId35"/>
    <p:sldId id="319" r:id="rId36"/>
    <p:sldId id="304" r:id="rId37"/>
    <p:sldId id="306" r:id="rId38"/>
    <p:sldId id="390" r:id="rId39"/>
    <p:sldId id="305" r:id="rId40"/>
    <p:sldId id="303" r:id="rId41"/>
    <p:sldId id="307" r:id="rId42"/>
    <p:sldId id="391" r:id="rId43"/>
    <p:sldId id="310" r:id="rId44"/>
    <p:sldId id="331" r:id="rId45"/>
    <p:sldId id="388" r:id="rId46"/>
    <p:sldId id="333" r:id="rId47"/>
    <p:sldId id="339" r:id="rId48"/>
    <p:sldId id="336" r:id="rId49"/>
    <p:sldId id="335" r:id="rId50"/>
    <p:sldId id="332" r:id="rId51"/>
    <p:sldId id="334" r:id="rId52"/>
    <p:sldId id="337" r:id="rId53"/>
    <p:sldId id="338" r:id="rId54"/>
    <p:sldId id="397" r:id="rId55"/>
    <p:sldId id="398" r:id="rId56"/>
    <p:sldId id="399" r:id="rId57"/>
    <p:sldId id="400" r:id="rId58"/>
    <p:sldId id="340" r:id="rId59"/>
    <p:sldId id="341" r:id="rId60"/>
    <p:sldId id="342" r:id="rId61"/>
    <p:sldId id="343" r:id="rId62"/>
    <p:sldId id="344" r:id="rId63"/>
    <p:sldId id="345" r:id="rId64"/>
    <p:sldId id="355" r:id="rId65"/>
    <p:sldId id="357" r:id="rId66"/>
    <p:sldId id="366" r:id="rId67"/>
    <p:sldId id="367" r:id="rId68"/>
    <p:sldId id="384" r:id="rId69"/>
    <p:sldId id="370" r:id="rId70"/>
    <p:sldId id="361" r:id="rId71"/>
    <p:sldId id="381" r:id="rId72"/>
    <p:sldId id="356" r:id="rId73"/>
    <p:sldId id="363" r:id="rId74"/>
    <p:sldId id="364" r:id="rId75"/>
    <p:sldId id="365" r:id="rId76"/>
    <p:sldId id="401" r:id="rId77"/>
    <p:sldId id="403" r:id="rId78"/>
    <p:sldId id="38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404"/>
          </p14:sldIdLst>
        </p14:section>
        <p14:section name="Managed identities" id="{BB75B852-876E-AB44-A27C-5582A3844BA0}">
          <p14:sldIdLst>
            <p14:sldId id="311"/>
            <p14:sldId id="312"/>
            <p14:sldId id="371"/>
            <p14:sldId id="372"/>
            <p14:sldId id="291"/>
            <p14:sldId id="373"/>
            <p14:sldId id="315"/>
            <p14:sldId id="301"/>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66"/>
            <p14:sldId id="367"/>
            <p14:sldId id="384"/>
            <p14:sldId id="370"/>
            <p14:sldId id="361"/>
            <p14:sldId id="381"/>
            <p14:sldId id="356"/>
            <p14:sldId id="363"/>
            <p14:sldId id="364"/>
            <p14:sldId id="365"/>
            <p14:sldId id="401"/>
            <p14:sldId id="403"/>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62376" autoAdjust="0"/>
  </p:normalViewPr>
  <p:slideViewPr>
    <p:cSldViewPr snapToGrid="0">
      <p:cViewPr varScale="1">
        <p:scale>
          <a:sx n="52" d="100"/>
          <a:sy n="52" d="100"/>
        </p:scale>
        <p:origin x="1824"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164"/>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4/15/2018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4/15/2018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4/15/2018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4/15/2018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33.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graph-api"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
        <p:nvSpPr>
          <p:cNvPr id="2" name="TextBox 1">
            <a:extLst>
              <a:ext uri="{FF2B5EF4-FFF2-40B4-BE49-F238E27FC236}">
                <a16:creationId xmlns:a16="http://schemas.microsoft.com/office/drawing/2014/main" id="{529CBECA-31A3-424E-A83F-848FD3633347}"/>
              </a:ext>
            </a:extLst>
          </p:cNvPr>
          <p:cNvSpPr txBox="1"/>
          <p:nvPr/>
        </p:nvSpPr>
        <p:spPr>
          <a:xfrm>
            <a:off x="3929974" y="1799617"/>
            <a:ext cx="4980562" cy="1384995"/>
          </a:xfrm>
          <a:prstGeom prst="rect">
            <a:avLst/>
          </a:prstGeom>
          <a:noFill/>
        </p:spPr>
        <p:txBody>
          <a:bodyPr wrap="square" rtlCol="0">
            <a:spAutoFit/>
          </a:bodyPr>
          <a:lstStyle/>
          <a:p>
            <a:r>
              <a:rPr lang="en-US" sz="3600" b="1" dirty="0">
                <a:solidFill>
                  <a:srgbClr val="92D050"/>
                </a:solidFill>
              </a:rPr>
              <a:t>Arturo Hamilton</a:t>
            </a:r>
          </a:p>
          <a:p>
            <a:r>
              <a:rPr lang="en-US" sz="2400" dirty="0"/>
              <a:t>IT &amp; Cloud Consultant</a:t>
            </a:r>
          </a:p>
          <a:p>
            <a:r>
              <a:rPr lang="en-US" sz="2400" dirty="0"/>
              <a:t>MCPS, MCSA, MCSE, MCT</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fontScale="77500" lnSpcReduction="2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a:p>
            <a:pPr marL="0" indent="0">
              <a:buNone/>
            </a:pPr>
            <a:endParaRPr lang="en-US" dirty="0"/>
          </a:p>
          <a:p>
            <a:pPr marL="0" indent="0">
              <a:buNone/>
            </a:pPr>
            <a:r>
              <a:rPr lang="en-US" dirty="0">
                <a:hlinkClick r:id="rId3"/>
              </a:rPr>
              <a:t>https://docs.microsoft.com/en-us/azure/active-directory/develop/active-directory-graph-api</a:t>
            </a:r>
            <a:endParaRPr lang="en-US" dirty="0"/>
          </a:p>
          <a:p>
            <a:pPr marL="0" indent="0">
              <a:buNone/>
            </a:pPr>
            <a:endParaRPr lang="en-US" dirty="0"/>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12382</TotalTime>
  <Words>8169</Words>
  <Application>Microsoft Office PowerPoint</Application>
  <PresentationFormat>Widescreen</PresentationFormat>
  <Paragraphs>984</Paragraphs>
  <Slides>76</Slides>
  <Notes>76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76</vt:i4>
      </vt:variant>
    </vt:vector>
  </HeadingPairs>
  <TitlesOfParts>
    <vt:vector size="85" baseType="lpstr">
      <vt:lpstr>Arial</vt:lpstr>
      <vt:lpstr>Calibri</vt:lpstr>
      <vt:lpstr>Calibri Light</vt:lpstr>
      <vt:lpstr>Courier New</vt:lpstr>
      <vt:lpstr>Mangal</vt:lpstr>
      <vt:lpstr>Segoe UI</vt:lpstr>
      <vt:lpstr>3_Office Theme</vt:lpstr>
      <vt:lpstr>Office Theme</vt:lpstr>
      <vt:lpstr>7-00134_MS_Qwest_template_Segoe</vt:lpstr>
      <vt:lpstr>Securing Resources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Arturo Hamilton</cp:lastModifiedBy>
  <cp:revision>565</cp:revision>
  <dcterms:created xsi:type="dcterms:W3CDTF">2015-09-15T13:10:44Z</dcterms:created>
  <dcterms:modified xsi:type="dcterms:W3CDTF">2018-04-15T15:03:49Z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Ref">
    <vt:lpwstr>https://api.informationprotection.azure.com/api/511ce6e0-0e57-4c9f-acd1-4154a6b4c914</vt:lpwstr>
  </property>
  <property fmtid="{D5CDD505-2E9C-101B-9397-08002B2CF9AE}" pid="5" name="MSIP_Label_75212135-9234-47a0-a836-df5f1b370b97_Owner">
    <vt:lpwstr>ahamilton@mstecs.com</vt:lpwstr>
  </property>
  <property fmtid="{D5CDD505-2E9C-101B-9397-08002B2CF9AE}" pid="6" name="MSIP_Label_75212135-9234-47a0-a836-df5f1b370b97_SetDate">
    <vt:lpwstr>2018-04-15T16:03:47.7974432+01:00</vt:lpwstr>
  </property>
  <property fmtid="{D5CDD505-2E9C-101B-9397-08002B2CF9AE}" pid="7" name="MSIP_Label_75212135-9234-47a0-a836-df5f1b370b97_Name">
    <vt:lpwstr>Public</vt:lpwstr>
  </property>
  <property fmtid="{D5CDD505-2E9C-101B-9397-08002B2CF9AE}" pid="8" name="MSIP_Label_75212135-9234-47a0-a836-df5f1b370b97_Application">
    <vt:lpwstr>Microsoft Azure Information Protection</vt:lpwstr>
  </property>
  <property fmtid="{D5CDD505-2E9C-101B-9397-08002B2CF9AE}" pid="9" name="MSIP_Label_75212135-9234-47a0-a836-df5f1b370b97_Extended_MSFT_Method">
    <vt:lpwstr>Automatic</vt:lpwstr>
  </property>
  <property fmtid="{D5CDD505-2E9C-101B-9397-08002B2CF9AE}" pid="10" name="Sensitivity">
    <vt:lpwstr>Public</vt:lpwstr>
  </property>
</Properties>
</file>